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  <p:sldMasterId id="2147483660" r:id="rId2"/>
  </p:sldMasterIdLst>
  <p:notesMasterIdLst>
    <p:notesMasterId r:id="rId12"/>
  </p:notesMasterIdLst>
  <p:sldIdLst>
    <p:sldId id="256" r:id="rId3"/>
    <p:sldId id="269" r:id="rId4"/>
    <p:sldId id="270" r:id="rId5"/>
    <p:sldId id="271" r:id="rId6"/>
    <p:sldId id="272" r:id="rId7"/>
    <p:sldId id="275" r:id="rId8"/>
    <p:sldId id="273" r:id="rId9"/>
    <p:sldId id="276" r:id="rId10"/>
    <p:sldId id="274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04"/>
    <p:restoredTop sz="95196"/>
  </p:normalViewPr>
  <p:slideViewPr>
    <p:cSldViewPr snapToGrid="0" snapToObjects="1">
      <p:cViewPr>
        <p:scale>
          <a:sx n="100" d="100"/>
          <a:sy n="100" d="100"/>
        </p:scale>
        <p:origin x="1512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Times New Roman"/>
                <a:buNone/>
              </a:p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2070345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Times New Roman"/>
                <a:buNone/>
              </a:pPr>
              <a:t>1</a:t>
            </a:fld>
            <a:endParaRPr lang="en-US"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lang="en-US" altLang="zh-CN" sz="1800" b="0" i="0" u="none" strike="noStrike" kern="1200" cap="none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evening, we are the video chat team and now is our sprint 3 presentation. In sprint 2, we built database for our project and connected it to the login program. Also we have a program for video chat. </a:t>
            </a:r>
            <a:endParaRPr lang="zh-CN" altLang="zh-CN" sz="1800" b="0" i="0" u="none" strike="noStrike" kern="1200" cap="none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8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863595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54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615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8658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217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717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142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371600" y="32004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3585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2421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 rot="5400000">
            <a:off x="5067300" y="2247900"/>
            <a:ext cx="4953000" cy="198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 rot="5400000">
            <a:off x="1028699" y="342900"/>
            <a:ext cx="4953000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 rot="5400000">
            <a:off x="2628900" y="-190499"/>
            <a:ext cx="3886200" cy="792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6482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theme" Target="../theme/theme2.xml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0" y="-76200"/>
            <a:ext cx="9144000" cy="57912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333333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Shape 11"/>
          <p:cNvSpPr txBox="1"/>
          <p:nvPr/>
        </p:nvSpPr>
        <p:spPr>
          <a:xfrm>
            <a:off x="0" y="5638800"/>
            <a:ext cx="9144000" cy="12191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0" y="56388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4D4D4D"/>
            </a:solidFill>
            <a:prstDash val="solid"/>
            <a:miter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38600" y="6019800"/>
            <a:ext cx="968374" cy="434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/>
        </p:nvSpPr>
        <p:spPr>
          <a:xfrm>
            <a:off x="0" y="-42861"/>
            <a:ext cx="9144000" cy="347662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9D9D9"/>
                </a:buClr>
                <a:buSzPct val="25000"/>
                <a:buFont typeface="Arial"/>
                <a:buNone/>
              </a:p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 txBox="1"/>
          <p:nvPr/>
        </p:nvSpPr>
        <p:spPr>
          <a:xfrm>
            <a:off x="609600" y="1524000"/>
            <a:ext cx="79247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200" b="1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lang="en-US"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Slideshow Title Goes Here</a:t>
            </a:r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pic>
        <p:nvPicPr>
          <p:cNvPr id="27" name="Shape 27" descr="ece_sub_sig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09600" y="6096000"/>
            <a:ext cx="5364161" cy="3651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1" r:id="rId9"/>
    <p:sldLayoutId id="214748366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semp/ECE601Project" TargetMode="External"/><Relationship Id="rId4" Type="http://schemas.openxmlformats.org/officeDocument/2006/relationships/hyperlink" Target="https://trello.com/b/5TKkUxnn/welcome-board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r>
              <a:rPr lang="en-US" altLang="zh-CN" i="1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Peer To Peer Video Chat</a:t>
            </a:r>
            <a:endParaRPr lang="en-US" altLang="zh-CN" sz="14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97" name="Shape 97"/>
          <p:cNvSpPr txBox="1">
            <a:spLocks noGrp="1"/>
          </p:cNvSpPr>
          <p:nvPr>
            <p:ph type="subTitle" idx="1"/>
          </p:nvPr>
        </p:nvSpPr>
        <p:spPr>
          <a:xfrm>
            <a:off x="2128837" y="4200525"/>
            <a:ext cx="4886325" cy="14811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75B4"/>
              </a:buClr>
              <a:buSzPct val="25000"/>
              <a:buFont typeface="Noto Sans Symbols"/>
              <a:buNone/>
            </a:pPr>
            <a:endParaRPr sz="1600" dirty="0" smtClean="0"/>
          </a:p>
          <a:p>
            <a:pPr marL="0" marR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25000"/>
              <a:buFont typeface="Noto Sans Symbols"/>
              <a:buNone/>
            </a:pPr>
            <a:r>
              <a:rPr lang="en-US" sz="1600" dirty="0" smtClean="0"/>
              <a:t>Dec.12th 2016</a:t>
            </a:r>
            <a:endParaRPr lang="en-US" sz="1600" b="0" i="0" u="none" strike="noStrike" cap="none" dirty="0">
              <a:solidFill>
                <a:srgbClr val="CCCCCC"/>
              </a:solidFill>
              <a:sym typeface="Arial"/>
            </a:endParaRPr>
          </a:p>
          <a:p>
            <a:pPr lvl="0">
              <a:buSzPct val="25000"/>
            </a:pPr>
            <a:r>
              <a:rPr lang="en-US" sz="1600" dirty="0" smtClean="0">
                <a:hlinkClick r:id="rId3"/>
              </a:rPr>
              <a:t>GitHub</a:t>
            </a:r>
            <a:endParaRPr lang="en-US" sz="1600" dirty="0" smtClean="0"/>
          </a:p>
          <a:p>
            <a:pPr lvl="0">
              <a:buSzPct val="25000"/>
            </a:pPr>
            <a:r>
              <a:rPr lang="en-US" sz="1600" dirty="0" err="1" smtClean="0">
                <a:hlinkClick r:id="rId4"/>
              </a:rPr>
              <a:t>Trello</a:t>
            </a:r>
            <a:endParaRPr lang="en-US" sz="1600" dirty="0" smtClean="0"/>
          </a:p>
          <a:p>
            <a:pPr lvl="0">
              <a:buSzPct val="25000"/>
            </a:pPr>
            <a:endParaRPr lang="en-US" sz="1600" dirty="0"/>
          </a:p>
        </p:txBody>
      </p:sp>
      <p:sp>
        <p:nvSpPr>
          <p:cNvPr id="4" name="CustomShape 2"/>
          <p:cNvSpPr/>
          <p:nvPr/>
        </p:nvSpPr>
        <p:spPr>
          <a:xfrm>
            <a:off x="3285838" y="3100388"/>
            <a:ext cx="2572321" cy="14573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1639" tIns="40820" rIns="81639" bIns="40820" anchor="ctr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Deepak T S</a:t>
            </a:r>
            <a:endParaRPr lang="en-US" sz="1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    </a:t>
            </a:r>
            <a:r>
              <a:rPr lang="en-US" sz="20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 </a:t>
            </a:r>
            <a:r>
              <a:rPr lang="en-US" sz="2000" spc="-1" dirty="0" err="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Gaomeizhu</a:t>
            </a:r>
            <a:r>
              <a:rPr lang="en-US" sz="20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lang="en-US" sz="2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Qu</a:t>
            </a:r>
            <a:endParaRPr lang="en-US" sz="1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lang="en-US" sz="2000" spc="-1" dirty="0" err="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Sijia</a:t>
            </a:r>
            <a:r>
              <a:rPr lang="en-US" sz="2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Zhang</a:t>
            </a:r>
            <a:endParaRPr lang="en-US" sz="1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lang="en-US" sz="20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        </a:t>
            </a:r>
            <a:endParaRPr lang="en-US" sz="1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619369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Product Highlights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81461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/>
              <a:t>Our app enables users to communicate using video call.</a:t>
            </a:r>
          </a:p>
          <a:p>
            <a:pPr>
              <a:buNone/>
            </a:pPr>
            <a:endParaRPr lang="en" dirty="0" smtClean="0"/>
          </a:p>
          <a:p>
            <a:r>
              <a:rPr lang="en" dirty="0" smtClean="0"/>
              <a:t>WebRTC technology was used, as it is an upcoming field which provides connection quality.</a:t>
            </a:r>
          </a:p>
          <a:p>
            <a:endParaRPr lang="en" dirty="0" smtClean="0"/>
          </a:p>
          <a:p>
            <a:r>
              <a:rPr lang="en" dirty="0" smtClean="0"/>
              <a:t>We were able to send 2 video streams through 1 call.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2510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Demonstration</a:t>
            </a:r>
          </a:p>
        </p:txBody>
      </p:sp>
      <p:pic>
        <p:nvPicPr>
          <p:cNvPr id="3" name="finalff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07481" y="901700"/>
            <a:ext cx="2941032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4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1" y="63839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Test results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563673" y="1299212"/>
            <a:ext cx="6953257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ct val="61111"/>
              <a:buNone/>
            </a:pPr>
            <a:r>
              <a:rPr lang="en-US" dirty="0" smtClean="0"/>
              <a:t>Pass: </a:t>
            </a:r>
          </a:p>
          <a:p>
            <a:pPr>
              <a:buClr>
                <a:schemeClr val="dk1"/>
              </a:buClr>
              <a:buSzPct val="61111"/>
            </a:pPr>
            <a:r>
              <a:rPr lang="en-US" sz="1600" dirty="0"/>
              <a:t>Use correct information to sign </a:t>
            </a:r>
            <a:r>
              <a:rPr lang="en-US" sz="1600" dirty="0" smtClean="0"/>
              <a:t>up</a:t>
            </a:r>
            <a:endParaRPr lang="en-US" sz="1600" dirty="0"/>
          </a:p>
          <a:p>
            <a:pPr>
              <a:buClr>
                <a:schemeClr val="dk1"/>
              </a:buClr>
              <a:buSzPct val="61111"/>
            </a:pPr>
            <a:r>
              <a:rPr lang="en-US" sz="1600" dirty="0"/>
              <a:t>Use username and password to sign </a:t>
            </a:r>
            <a:r>
              <a:rPr lang="en-US" sz="1600" dirty="0" smtClean="0"/>
              <a:t>in</a:t>
            </a:r>
            <a:endParaRPr lang="en-US" sz="1600" dirty="0"/>
          </a:p>
          <a:p>
            <a:pPr>
              <a:buClr>
                <a:schemeClr val="dk1"/>
              </a:buClr>
              <a:buSzPct val="61111"/>
            </a:pPr>
            <a:r>
              <a:rPr lang="en-US" sz="1600" dirty="0" smtClean="0"/>
              <a:t> Jump </a:t>
            </a:r>
            <a:r>
              <a:rPr lang="en-US" sz="1600" dirty="0"/>
              <a:t>from sign in page to video chat </a:t>
            </a:r>
            <a:r>
              <a:rPr lang="en-US" sz="1600" dirty="0" smtClean="0"/>
              <a:t>page</a:t>
            </a:r>
          </a:p>
          <a:p>
            <a:pPr>
              <a:buClr>
                <a:schemeClr val="dk1"/>
              </a:buClr>
              <a:buSzPct val="61111"/>
            </a:pPr>
            <a:r>
              <a:rPr lang="en-US" sz="1600" dirty="0" smtClean="0"/>
              <a:t>Create </a:t>
            </a:r>
            <a:r>
              <a:rPr lang="en-US" sz="1800" dirty="0"/>
              <a:t>a room and add it </a:t>
            </a:r>
            <a:r>
              <a:rPr lang="en-US" sz="1800" dirty="0" smtClean="0"/>
              <a:t>to the </a:t>
            </a:r>
            <a:r>
              <a:rPr lang="en-US" sz="1800" dirty="0"/>
              <a:t>favorite </a:t>
            </a:r>
            <a:r>
              <a:rPr lang="en-US" sz="1800" dirty="0" smtClean="0"/>
              <a:t>list</a:t>
            </a:r>
            <a:endParaRPr lang="en-US" sz="1800" dirty="0"/>
          </a:p>
          <a:p>
            <a:pPr>
              <a:buClr>
                <a:schemeClr val="dk1"/>
              </a:buClr>
              <a:buSzPct val="61111"/>
            </a:pPr>
            <a:r>
              <a:rPr lang="en-US" sz="1800" dirty="0"/>
              <a:t>Set preference in </a:t>
            </a:r>
            <a:r>
              <a:rPr lang="en-US" sz="1800" dirty="0" smtClean="0"/>
              <a:t>setting</a:t>
            </a:r>
            <a:endParaRPr lang="en-US" sz="1800" dirty="0"/>
          </a:p>
          <a:p>
            <a:pPr>
              <a:buClr>
                <a:schemeClr val="dk1"/>
              </a:buClr>
              <a:buSzPct val="61111"/>
              <a:buNone/>
            </a:pPr>
            <a:endParaRPr lang="en-US" sz="1600" dirty="0" smtClean="0"/>
          </a:p>
          <a:p>
            <a:pPr>
              <a:buClr>
                <a:schemeClr val="dk1"/>
              </a:buClr>
              <a:buSzPct val="61111"/>
              <a:buNone/>
            </a:pPr>
            <a:endParaRPr lang="en-US" sz="1600" dirty="0" smtClean="0"/>
          </a:p>
        </p:txBody>
      </p:sp>
      <p:sp>
        <p:nvSpPr>
          <p:cNvPr id="4" name="文本框 3"/>
          <p:cNvSpPr txBox="1"/>
          <p:nvPr/>
        </p:nvSpPr>
        <p:spPr>
          <a:xfrm>
            <a:off x="563673" y="3141736"/>
            <a:ext cx="745758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 </a:t>
            </a:r>
            <a:r>
              <a:rPr kumimoji="1" lang="en-US" altLang="zh-CN" sz="2400" dirty="0" smtClean="0"/>
              <a:t>Fail:</a:t>
            </a:r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r>
              <a:rPr lang="en-US" altLang="zh-CN" sz="1600" dirty="0">
                <a:solidFill>
                  <a:schemeClr val="dk1"/>
                </a:solidFill>
              </a:rPr>
              <a:t>User uses a wrong email </a:t>
            </a:r>
            <a:r>
              <a:rPr lang="en-US" altLang="zh-CN" sz="1600" dirty="0" smtClean="0">
                <a:solidFill>
                  <a:schemeClr val="dk1"/>
                </a:solidFill>
              </a:rPr>
              <a:t>address</a:t>
            </a:r>
            <a:r>
              <a:rPr lang="zh-CN" altLang="en-US" sz="1600" dirty="0" smtClean="0">
                <a:solidFill>
                  <a:schemeClr val="dk1"/>
                </a:solidFill>
              </a:rPr>
              <a:t> </a:t>
            </a:r>
            <a:r>
              <a:rPr lang="en-US" altLang="zh-CN" sz="1600" dirty="0" smtClean="0">
                <a:solidFill>
                  <a:schemeClr val="dk1"/>
                </a:solidFill>
              </a:rPr>
              <a:t>or an </a:t>
            </a:r>
            <a:r>
              <a:rPr lang="en-US" altLang="zh-CN" sz="1600" dirty="0">
                <a:solidFill>
                  <a:schemeClr val="dk1"/>
                </a:solidFill>
              </a:rPr>
              <a:t>email address that already exists to sign </a:t>
            </a:r>
            <a:r>
              <a:rPr lang="en-US" altLang="zh-CN" sz="1600" dirty="0" smtClean="0">
                <a:solidFill>
                  <a:schemeClr val="dk1"/>
                </a:solidFill>
              </a:rPr>
              <a:t>up</a:t>
            </a:r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r>
              <a:rPr lang="en-US" altLang="zh-CN" sz="1600" dirty="0">
                <a:solidFill>
                  <a:schemeClr val="dk1"/>
                </a:solidFill>
              </a:rPr>
              <a:t>clicks the button to begin a </a:t>
            </a:r>
            <a:r>
              <a:rPr lang="en-US" altLang="zh-CN" sz="1600" dirty="0" smtClean="0">
                <a:solidFill>
                  <a:schemeClr val="dk1"/>
                </a:solidFill>
              </a:rPr>
              <a:t>video </a:t>
            </a:r>
            <a:r>
              <a:rPr lang="en-US" altLang="zh-CN" sz="1600" dirty="0" smtClean="0">
                <a:solidFill>
                  <a:schemeClr val="dk1"/>
                </a:solidFill>
              </a:rPr>
              <a:t>chat</a:t>
            </a:r>
            <a:endParaRPr lang="en-US" altLang="zh-CN" sz="1600" dirty="0">
              <a:solidFill>
                <a:schemeClr val="dk1"/>
              </a:solidFill>
            </a:endParaRPr>
          </a:p>
          <a:p>
            <a:endParaRPr kumimoji="1" lang="en-US" altLang="zh-CN" sz="1600" dirty="0" smtClean="0"/>
          </a:p>
          <a:p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63673" y="4473038"/>
            <a:ext cx="550777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000" dirty="0" smtClean="0"/>
              <a:t>Not run:</a:t>
            </a:r>
            <a:endParaRPr kumimoji="1" lang="en-US" altLang="zh-CN" sz="2000" dirty="0"/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r>
              <a:rPr lang="en-US" altLang="zh-CN" sz="1600" dirty="0">
                <a:solidFill>
                  <a:schemeClr val="dk1"/>
                </a:solidFill>
              </a:rPr>
              <a:t>Invite the third people to the </a:t>
            </a:r>
            <a:r>
              <a:rPr lang="en-US" altLang="zh-CN" sz="1600" dirty="0" smtClean="0">
                <a:solidFill>
                  <a:schemeClr val="dk1"/>
                </a:solidFill>
              </a:rPr>
              <a:t>room</a:t>
            </a:r>
            <a:endParaRPr lang="en-US" altLang="zh-CN" sz="1600" dirty="0">
              <a:solidFill>
                <a:schemeClr val="dk1"/>
              </a:solidFill>
            </a:endParaRPr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r>
              <a:rPr lang="en-US" altLang="zh-CN" sz="1600" dirty="0">
                <a:solidFill>
                  <a:schemeClr val="dk1"/>
                </a:solidFill>
              </a:rPr>
              <a:t>The microphone button ,the stop the video call </a:t>
            </a:r>
            <a:r>
              <a:rPr lang="en-US" altLang="zh-CN" sz="1600" dirty="0" smtClean="0">
                <a:solidFill>
                  <a:schemeClr val="dk1"/>
                </a:solidFill>
              </a:rPr>
              <a:t>button</a:t>
            </a:r>
            <a:endParaRPr lang="en-US" altLang="zh-CN" sz="1600" dirty="0">
              <a:solidFill>
                <a:schemeClr val="dk1"/>
              </a:solidFill>
            </a:endParaRPr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r>
              <a:rPr lang="en-US" altLang="zh-CN" sz="1600" dirty="0">
                <a:solidFill>
                  <a:schemeClr val="dk1"/>
                </a:solidFill>
              </a:rPr>
              <a:t>The dual camera </a:t>
            </a:r>
            <a:r>
              <a:rPr lang="en-US" altLang="zh-CN" sz="1600" dirty="0" smtClean="0">
                <a:solidFill>
                  <a:schemeClr val="dk1"/>
                </a:solidFill>
              </a:rPr>
              <a:t>button</a:t>
            </a:r>
            <a:endParaRPr lang="en-US" altLang="zh-CN" sz="1600" dirty="0">
              <a:solidFill>
                <a:schemeClr val="dk1"/>
              </a:solidFill>
            </a:endParaRPr>
          </a:p>
          <a:p>
            <a:pPr marL="342900" indent="-190500">
              <a:buClr>
                <a:schemeClr val="dk1"/>
              </a:buClr>
              <a:buSzPct val="61111"/>
              <a:buFont typeface="Noto Sans Symbols"/>
              <a:buChar char="▪"/>
            </a:pPr>
            <a:endParaRPr lang="en-US" altLang="zh-CN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01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816139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Lessons Learned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720358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ct val="61111"/>
              <a:buNone/>
            </a:pPr>
            <a:r>
              <a:rPr lang="en" dirty="0"/>
              <a:t>Top </a:t>
            </a:r>
            <a:r>
              <a:rPr lang="en" dirty="0" smtClean="0"/>
              <a:t>three </a:t>
            </a:r>
            <a:r>
              <a:rPr lang="en" dirty="0"/>
              <a:t>things that worked </a:t>
            </a:r>
            <a:r>
              <a:rPr lang="en" dirty="0" smtClean="0"/>
              <a:t>well:</a:t>
            </a:r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Database creation for users</a:t>
            </a:r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Combining Login app with the Video chat app</a:t>
            </a:r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Sending 2 video streams through </a:t>
            </a:r>
            <a:r>
              <a:rPr lang="en" sz="1800" dirty="0" err="1" smtClean="0"/>
              <a:t>WebRTC</a:t>
            </a:r>
            <a:endParaRPr lang="en-US" sz="1800" dirty="0" smtClean="0"/>
          </a:p>
          <a:p>
            <a:pPr>
              <a:buClr>
                <a:schemeClr val="dk1"/>
              </a:buClr>
              <a:buSzPct val="61111"/>
            </a:pPr>
            <a:endParaRPr lang="en" sz="1800" dirty="0" smtClean="0"/>
          </a:p>
          <a:p>
            <a:pPr>
              <a:buClr>
                <a:schemeClr val="dk1"/>
              </a:buClr>
              <a:buSzPct val="61111"/>
            </a:pPr>
            <a:endParaRPr lang="en" sz="1800" dirty="0"/>
          </a:p>
          <a:p>
            <a:pPr>
              <a:buClr>
                <a:schemeClr val="dk1"/>
              </a:buClr>
              <a:buSzPct val="61111"/>
              <a:buNone/>
            </a:pPr>
            <a:r>
              <a:rPr lang="en" dirty="0"/>
              <a:t>Top three things that you have </a:t>
            </a:r>
            <a:r>
              <a:rPr lang="en" dirty="0" smtClean="0"/>
              <a:t>learned:</a:t>
            </a:r>
            <a:endParaRPr lang="en" dirty="0"/>
          </a:p>
          <a:p>
            <a:pPr>
              <a:buClr>
                <a:schemeClr val="dk1"/>
              </a:buClr>
              <a:buSzPct val="61111"/>
            </a:pPr>
            <a:r>
              <a:rPr lang="en-IN" sz="1800" dirty="0" smtClean="0">
                <a:latin typeface="+mj-lt"/>
                <a:cs typeface="Arial" pitchFamily="34" charset="0"/>
              </a:rPr>
              <a:t>Database creation</a:t>
            </a:r>
          </a:p>
          <a:p>
            <a:pPr>
              <a:buClr>
                <a:schemeClr val="dk1"/>
              </a:buClr>
              <a:buSzPct val="61111"/>
            </a:pPr>
            <a:r>
              <a:rPr lang="en-IN" sz="1800" dirty="0" smtClean="0">
                <a:latin typeface="+mj-lt"/>
                <a:cs typeface="Arial" pitchFamily="34" charset="0"/>
              </a:rPr>
              <a:t>Android Programming</a:t>
            </a:r>
          </a:p>
          <a:p>
            <a:pPr>
              <a:buClr>
                <a:schemeClr val="dk1"/>
              </a:buClr>
              <a:buSzPct val="61111"/>
            </a:pPr>
            <a:r>
              <a:rPr lang="en-IN" sz="1800" dirty="0" smtClean="0">
                <a:latin typeface="+mj-lt"/>
                <a:cs typeface="Arial" pitchFamily="34" charset="0"/>
              </a:rPr>
              <a:t>WebRTC technology</a:t>
            </a:r>
            <a:endParaRPr sz="1800" dirty="0">
              <a:latin typeface="+mj-lt"/>
              <a:cs typeface="Arial" pitchFamily="34" charset="0"/>
            </a:endParaRPr>
          </a:p>
          <a:p>
            <a:pPr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557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Lessons Learned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207" y="1356967"/>
            <a:ext cx="8520600" cy="4555200"/>
          </a:xfrm>
        </p:spPr>
        <p:txBody>
          <a:bodyPr/>
          <a:lstStyle/>
          <a:p>
            <a:pPr>
              <a:buClr>
                <a:schemeClr val="dk1"/>
              </a:buClr>
              <a:buSzPct val="61111"/>
              <a:buNone/>
            </a:pPr>
            <a:r>
              <a:rPr lang="en" dirty="0" smtClean="0"/>
              <a:t>Top three things that did not go well</a:t>
            </a:r>
            <a:r>
              <a:rPr lang="en" dirty="0" smtClean="0"/>
              <a:t>:</a:t>
            </a:r>
            <a:endParaRPr lang="en" dirty="0" smtClean="0"/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Capturing videos from 2 different cameras on the same device was not possible.</a:t>
            </a:r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Even if capturing was possible, not sure whether they could have been recorded.</a:t>
            </a:r>
          </a:p>
          <a:p>
            <a:pPr>
              <a:buClr>
                <a:schemeClr val="dk1"/>
              </a:buClr>
              <a:buSzPct val="61111"/>
            </a:pPr>
            <a:r>
              <a:rPr lang="en" sz="1800" dirty="0" smtClean="0"/>
              <a:t>Unable to implement inviting friends</a:t>
            </a:r>
            <a:r>
              <a:rPr lang="en" sz="1800" dirty="0" smtClean="0"/>
              <a:t>.</a:t>
            </a:r>
            <a:endParaRPr lang="en-US" sz="1800" dirty="0" smtClean="0"/>
          </a:p>
          <a:p>
            <a:pPr>
              <a:buClr>
                <a:schemeClr val="dk1"/>
              </a:buClr>
              <a:buSzPct val="61111"/>
            </a:pPr>
            <a:endParaRPr lang="en" sz="1800" dirty="0" smtClean="0"/>
          </a:p>
          <a:p>
            <a:pPr>
              <a:buClr>
                <a:schemeClr val="dk1"/>
              </a:buClr>
              <a:buSzPct val="61111"/>
              <a:buNone/>
            </a:pPr>
            <a:r>
              <a:rPr lang="en" dirty="0" smtClean="0"/>
              <a:t>One </a:t>
            </a:r>
            <a:r>
              <a:rPr lang="en" dirty="0" smtClean="0"/>
              <a:t>thing you as a team will do differently in the future:</a:t>
            </a:r>
          </a:p>
          <a:p>
            <a:pPr>
              <a:buClr>
                <a:schemeClr val="dk1"/>
              </a:buClr>
              <a:buSzPct val="61111"/>
              <a:buNone/>
            </a:pPr>
            <a:r>
              <a:rPr lang="en-US" sz="1800" dirty="0" smtClean="0"/>
              <a:t>   </a:t>
            </a:r>
            <a:r>
              <a:rPr lang="en" sz="1800" dirty="0" smtClean="0"/>
              <a:t>Make effecient use of GitHub to work individually without having the need to meet regularly</a:t>
            </a:r>
            <a:r>
              <a:rPr lang="en" sz="1800" dirty="0" smtClean="0"/>
              <a:t>.</a:t>
            </a:r>
            <a:endParaRPr lang="en-US" sz="1800" dirty="0" smtClean="0"/>
          </a:p>
          <a:p>
            <a:pPr>
              <a:buClr>
                <a:schemeClr val="dk1"/>
              </a:buClr>
              <a:buSzPct val="61111"/>
              <a:buNone/>
            </a:pPr>
            <a:endParaRPr lang="en" sz="1800" dirty="0" smtClean="0"/>
          </a:p>
          <a:p>
            <a:pPr>
              <a:buClr>
                <a:schemeClr val="dk1"/>
              </a:buClr>
              <a:buSzPct val="61111"/>
              <a:buNone/>
            </a:pPr>
            <a:r>
              <a:rPr lang="en" dirty="0" smtClean="0"/>
              <a:t>Any future plans for your project:</a:t>
            </a:r>
          </a:p>
          <a:p>
            <a:pPr>
              <a:buClr>
                <a:schemeClr val="dk1"/>
              </a:buClr>
              <a:buSzPct val="61111"/>
              <a:buNone/>
            </a:pPr>
            <a:r>
              <a:rPr lang="en-US" sz="1800" dirty="0" smtClean="0"/>
              <a:t>   </a:t>
            </a:r>
            <a:r>
              <a:rPr lang="en" sz="1800" dirty="0" smtClean="0"/>
              <a:t>Try to implement dual camera feature on devices which have the hardware capability to support the function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184378" y="791810"/>
            <a:ext cx="8520600" cy="488508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3600" dirty="0"/>
              <a:t>Use cases </a:t>
            </a:r>
            <a:r>
              <a:rPr lang="en" sz="3600" dirty="0" smtClean="0"/>
              <a:t>developed</a:t>
            </a:r>
            <a:r>
              <a:rPr lang="en-US" sz="3600" dirty="0" smtClean="0"/>
              <a:t>:</a:t>
            </a:r>
            <a:endParaRPr lang="en" sz="3600" dirty="0" smtClean="0"/>
          </a:p>
          <a:p>
            <a:pPr>
              <a:buNone/>
            </a:pPr>
            <a:r>
              <a:rPr lang="en-US" sz="1800" dirty="0"/>
              <a:t> </a:t>
            </a:r>
            <a:r>
              <a:rPr lang="en" sz="1800" dirty="0" smtClean="0"/>
              <a:t>Video </a:t>
            </a:r>
            <a:r>
              <a:rPr lang="en" sz="1800" dirty="0"/>
              <a:t>Chat app enables user to connect to each other on a video call, using WebRTC technology.</a:t>
            </a:r>
          </a:p>
          <a:p>
            <a:pPr>
              <a:buNone/>
            </a:pPr>
            <a:r>
              <a:rPr lang="en" sz="1800" dirty="0"/>
              <a:t>Users : Common </a:t>
            </a:r>
            <a:r>
              <a:rPr lang="en" sz="1800" dirty="0" smtClean="0"/>
              <a:t>people</a:t>
            </a:r>
            <a:endParaRPr lang="en-US" sz="1800" dirty="0" smtClean="0"/>
          </a:p>
          <a:p>
            <a:pPr>
              <a:buNone/>
            </a:pPr>
            <a:endParaRPr lang="en" sz="1800" dirty="0"/>
          </a:p>
          <a:p>
            <a:pPr>
              <a:buNone/>
            </a:pPr>
            <a:endParaRPr lang="en" sz="2000" dirty="0"/>
          </a:p>
          <a:p>
            <a:pPr>
              <a:buNone/>
            </a:pPr>
            <a:r>
              <a:rPr lang="en" sz="3600" dirty="0"/>
              <a:t>Technologies Used</a:t>
            </a:r>
            <a:r>
              <a:rPr lang="en" sz="3600" dirty="0" smtClean="0"/>
              <a:t>:</a:t>
            </a:r>
            <a:endParaRPr lang="en" sz="3600" dirty="0"/>
          </a:p>
          <a:p>
            <a:r>
              <a:rPr lang="en" sz="1800" dirty="0" smtClean="0"/>
              <a:t>WebRTC technology for establishing connection between 2 clients</a:t>
            </a:r>
          </a:p>
          <a:p>
            <a:r>
              <a:rPr lang="en" sz="1800" dirty="0" smtClean="0"/>
              <a:t>Android Studio for Android App development</a:t>
            </a:r>
          </a:p>
          <a:p>
            <a:r>
              <a:rPr lang="en" sz="1800" dirty="0" smtClean="0"/>
              <a:t>Amazon Cognito for User management</a:t>
            </a:r>
            <a:endParaRPr lang="en" sz="1800" dirty="0"/>
          </a:p>
          <a:p>
            <a:pPr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55" y="529093"/>
            <a:ext cx="8520600" cy="763600"/>
          </a:xfrm>
        </p:spPr>
        <p:txBody>
          <a:bodyPr/>
          <a:lstStyle/>
          <a:p>
            <a:r>
              <a:rPr lang="en" dirty="0" smtClean="0"/>
              <a:t>System architecture</a:t>
            </a:r>
            <a:br>
              <a:rPr lang="en" dirty="0" smtClean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8472457" y="5836384"/>
            <a:ext cx="5487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1121308" y="1674494"/>
            <a:ext cx="1087936" cy="541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User 1</a:t>
            </a:r>
            <a:endParaRPr lang="en-IN" dirty="0"/>
          </a:p>
        </p:txBody>
      </p:sp>
      <p:cxnSp>
        <p:nvCxnSpPr>
          <p:cNvPr id="10" name="Straight Arrow Connector 9"/>
          <p:cNvCxnSpPr/>
          <p:nvPr/>
        </p:nvCxnSpPr>
        <p:spPr>
          <a:xfrm rot="5400000">
            <a:off x="1298417" y="2505464"/>
            <a:ext cx="58068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21308" y="2796598"/>
            <a:ext cx="1087936" cy="46053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Account Creation</a:t>
            </a:r>
            <a:endParaRPr lang="en-IN" dirty="0"/>
          </a:p>
        </p:txBody>
      </p:sp>
      <p:sp>
        <p:nvSpPr>
          <p:cNvPr id="31" name="Rectangle 30"/>
          <p:cNvSpPr/>
          <p:nvPr/>
        </p:nvSpPr>
        <p:spPr>
          <a:xfrm>
            <a:off x="6479781" y="1602661"/>
            <a:ext cx="1087936" cy="541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User </a:t>
            </a:r>
            <a:r>
              <a:rPr lang="en-IN" dirty="0" smtClean="0"/>
              <a:t>2</a:t>
            </a:r>
            <a:endParaRPr lang="en-IN" dirty="0"/>
          </a:p>
        </p:txBody>
      </p:sp>
      <p:cxnSp>
        <p:nvCxnSpPr>
          <p:cNvPr id="32" name="Straight Arrow Connector 31"/>
          <p:cNvCxnSpPr/>
          <p:nvPr/>
        </p:nvCxnSpPr>
        <p:spPr>
          <a:xfrm rot="5400000">
            <a:off x="6730629" y="2497246"/>
            <a:ext cx="58068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479781" y="2808835"/>
            <a:ext cx="1087936" cy="46053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Account Creation</a:t>
            </a:r>
            <a:endParaRPr lang="en-IN" dirty="0"/>
          </a:p>
        </p:txBody>
      </p:sp>
      <p:sp>
        <p:nvSpPr>
          <p:cNvPr id="51" name="Rectangle 50"/>
          <p:cNvSpPr/>
          <p:nvPr/>
        </p:nvSpPr>
        <p:spPr>
          <a:xfrm>
            <a:off x="3678931" y="1366011"/>
            <a:ext cx="1146726" cy="50736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 smtClean="0"/>
              <a:t>Phone number Verification</a:t>
            </a:r>
            <a:endParaRPr lang="en-IN" sz="1050" dirty="0"/>
          </a:p>
        </p:txBody>
      </p:sp>
      <p:cxnSp>
        <p:nvCxnSpPr>
          <p:cNvPr id="55" name="Straight Arrow Connector 54"/>
          <p:cNvCxnSpPr/>
          <p:nvPr/>
        </p:nvCxnSpPr>
        <p:spPr>
          <a:xfrm flipV="1">
            <a:off x="2328589" y="1821526"/>
            <a:ext cx="1298026" cy="10989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3" idx="1"/>
          </p:cNvCxnSpPr>
          <p:nvPr/>
        </p:nvCxnSpPr>
        <p:spPr>
          <a:xfrm flipH="1" flipV="1">
            <a:off x="4825658" y="1674494"/>
            <a:ext cx="1654123" cy="1364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448098" y="3347587"/>
            <a:ext cx="3606800" cy="248879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Video </a:t>
            </a:r>
            <a:r>
              <a:rPr lang="en-IN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Chat</a:t>
            </a:r>
          </a:p>
          <a:p>
            <a:pPr algn="ctr"/>
            <a:endParaRPr lang="en-IN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IN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rot="5400000">
            <a:off x="4051662" y="2207303"/>
            <a:ext cx="400469" cy="7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31"/>
          <p:cNvCxnSpPr/>
          <p:nvPr/>
        </p:nvCxnSpPr>
        <p:spPr>
          <a:xfrm flipH="1">
            <a:off x="7020175" y="3353443"/>
            <a:ext cx="1588" cy="10026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32"/>
          <p:cNvSpPr/>
          <p:nvPr/>
        </p:nvSpPr>
        <p:spPr>
          <a:xfrm>
            <a:off x="6362700" y="4414187"/>
            <a:ext cx="1605219" cy="67851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/>
              <a:t>AWS Cognito Database</a:t>
            </a:r>
            <a:endParaRPr lang="en-IN" dirty="0"/>
          </a:p>
        </p:txBody>
      </p:sp>
      <p:cxnSp>
        <p:nvCxnSpPr>
          <p:cNvPr id="59" name="Straight Arrow Connector 31"/>
          <p:cNvCxnSpPr/>
          <p:nvPr/>
        </p:nvCxnSpPr>
        <p:spPr>
          <a:xfrm flipH="1">
            <a:off x="1647545" y="3281799"/>
            <a:ext cx="1588" cy="10026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32"/>
          <p:cNvSpPr/>
          <p:nvPr/>
        </p:nvSpPr>
        <p:spPr>
          <a:xfrm>
            <a:off x="810128" y="4372541"/>
            <a:ext cx="1518462" cy="72015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AWS </a:t>
            </a:r>
            <a:r>
              <a:rPr lang="en-IN" dirty="0" err="1" smtClean="0"/>
              <a:t>Cognito</a:t>
            </a:r>
            <a:r>
              <a:rPr lang="en-IN" dirty="0" smtClean="0"/>
              <a:t> Database</a:t>
            </a:r>
            <a:endParaRPr lang="en-IN" dirty="0"/>
          </a:p>
        </p:txBody>
      </p:sp>
      <p:sp>
        <p:nvSpPr>
          <p:cNvPr id="68" name="Rectangle 50"/>
          <p:cNvSpPr/>
          <p:nvPr/>
        </p:nvSpPr>
        <p:spPr>
          <a:xfrm>
            <a:off x="3626615" y="2413151"/>
            <a:ext cx="1146726" cy="50736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 smtClean="0"/>
              <a:t>Sign in successfully</a:t>
            </a:r>
            <a:endParaRPr lang="en-IN" sz="1050" dirty="0"/>
          </a:p>
        </p:txBody>
      </p:sp>
      <p:cxnSp>
        <p:nvCxnSpPr>
          <p:cNvPr id="71" name="Straight Arrow Connector 59"/>
          <p:cNvCxnSpPr/>
          <p:nvPr/>
        </p:nvCxnSpPr>
        <p:spPr>
          <a:xfrm rot="5400000">
            <a:off x="4051661" y="3120351"/>
            <a:ext cx="400469" cy="7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30"/>
          <p:cNvSpPr/>
          <p:nvPr/>
        </p:nvSpPr>
        <p:spPr>
          <a:xfrm>
            <a:off x="2774402" y="5004035"/>
            <a:ext cx="904529" cy="74368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Video Stream 1</a:t>
            </a:r>
            <a:endParaRPr lang="en-IN" dirty="0"/>
          </a:p>
        </p:txBody>
      </p:sp>
      <p:sp>
        <p:nvSpPr>
          <p:cNvPr id="74" name="Rectangle 30"/>
          <p:cNvSpPr/>
          <p:nvPr/>
        </p:nvSpPr>
        <p:spPr>
          <a:xfrm>
            <a:off x="3898453" y="4981922"/>
            <a:ext cx="903214" cy="74368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/>
              <a:t>Video </a:t>
            </a:r>
            <a:r>
              <a:rPr lang="en-IN" altLang="zh-CN"/>
              <a:t>Stream </a:t>
            </a:r>
            <a:r>
              <a:rPr lang="en-IN" altLang="zh-CN"/>
              <a:t>2</a:t>
            </a:r>
            <a:endParaRPr lang="en-IN" altLang="zh-CN" dirty="0"/>
          </a:p>
        </p:txBody>
      </p:sp>
      <p:sp>
        <p:nvSpPr>
          <p:cNvPr id="75" name="Rectangle 30"/>
          <p:cNvSpPr/>
          <p:nvPr/>
        </p:nvSpPr>
        <p:spPr>
          <a:xfrm>
            <a:off x="5073650" y="5004035"/>
            <a:ext cx="838200" cy="74368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mtClean="0"/>
              <a:t>Audio Stream</a:t>
            </a:r>
            <a:endParaRPr lang="en-IN" altLang="zh-CN" dirty="0"/>
          </a:p>
        </p:txBody>
      </p:sp>
      <p:sp>
        <p:nvSpPr>
          <p:cNvPr id="76" name="Rectangle 10"/>
          <p:cNvSpPr/>
          <p:nvPr/>
        </p:nvSpPr>
        <p:spPr>
          <a:xfrm>
            <a:off x="3665140" y="3905526"/>
            <a:ext cx="1330246" cy="61477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/>
              <a:t>Media Stream</a:t>
            </a:r>
            <a:endParaRPr lang="en-IN" dirty="0"/>
          </a:p>
        </p:txBody>
      </p:sp>
      <p:cxnSp>
        <p:nvCxnSpPr>
          <p:cNvPr id="77" name="Straight Arrow Connector 31"/>
          <p:cNvCxnSpPr/>
          <p:nvPr/>
        </p:nvCxnSpPr>
        <p:spPr>
          <a:xfrm>
            <a:off x="4330263" y="4568270"/>
            <a:ext cx="0" cy="3384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31"/>
          <p:cNvCxnSpPr/>
          <p:nvPr/>
        </p:nvCxnSpPr>
        <p:spPr>
          <a:xfrm>
            <a:off x="4760204" y="4584226"/>
            <a:ext cx="389729" cy="39769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31"/>
          <p:cNvCxnSpPr/>
          <p:nvPr/>
        </p:nvCxnSpPr>
        <p:spPr>
          <a:xfrm flipH="1">
            <a:off x="3626615" y="4563402"/>
            <a:ext cx="309501" cy="4185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300810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498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3228</TotalTime>
  <Words>428</Words>
  <Application>Microsoft Macintosh PowerPoint</Application>
  <PresentationFormat>全屏显示(4:3)</PresentationFormat>
  <Paragraphs>87</Paragraphs>
  <Slides>9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Century Schoolbook</vt:lpstr>
      <vt:lpstr>Noto Sans Symbols</vt:lpstr>
      <vt:lpstr>Times New Roman</vt:lpstr>
      <vt:lpstr>宋体</vt:lpstr>
      <vt:lpstr>Arial</vt:lpstr>
      <vt:lpstr>1_Blank Presentation</vt:lpstr>
      <vt:lpstr>Blank Presentation</vt:lpstr>
      <vt:lpstr>Peer To Peer Video Chat</vt:lpstr>
      <vt:lpstr>Product Highlights</vt:lpstr>
      <vt:lpstr>Demonstration</vt:lpstr>
      <vt:lpstr>Test results</vt:lpstr>
      <vt:lpstr>Lessons Learned</vt:lpstr>
      <vt:lpstr>Lessons Learned</vt:lpstr>
      <vt:lpstr>PowerPoint 演示文稿</vt:lpstr>
      <vt:lpstr>System architecture 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Peer To Peer Video Chat</dc:title>
  <cp:lastModifiedBy>Microsoft Office 用户</cp:lastModifiedBy>
  <cp:revision>133</cp:revision>
  <dcterms:modified xsi:type="dcterms:W3CDTF">2016-12-12T22:00:54Z</dcterms:modified>
</cp:coreProperties>
</file>